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3" r:id="rId18"/>
    <p:sldId id="272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EB238B1-7328-4C42-B12E-1315C80B59B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6BEB814-447B-474B-9A68-FA23987312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78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38B1-7328-4C42-B12E-1315C80B59B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B814-447B-474B-9A68-FA239873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9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38B1-7328-4C42-B12E-1315C80B59B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B814-447B-474B-9A68-FA23987312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07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38B1-7328-4C42-B12E-1315C80B59B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B814-447B-474B-9A68-FA23987312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561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38B1-7328-4C42-B12E-1315C80B59B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B814-447B-474B-9A68-FA239873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7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38B1-7328-4C42-B12E-1315C80B59B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B814-447B-474B-9A68-FA23987312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139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38B1-7328-4C42-B12E-1315C80B59B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B814-447B-474B-9A68-FA23987312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19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38B1-7328-4C42-B12E-1315C80B59B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B814-447B-474B-9A68-FA23987312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414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38B1-7328-4C42-B12E-1315C80B59B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B814-447B-474B-9A68-FA23987312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78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38B1-7328-4C42-B12E-1315C80B59B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B814-447B-474B-9A68-FA239873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0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38B1-7328-4C42-B12E-1315C80B59B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B814-447B-474B-9A68-FA239873125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00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38B1-7328-4C42-B12E-1315C80B59B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B814-447B-474B-9A68-FA239873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4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38B1-7328-4C42-B12E-1315C80B59B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B814-447B-474B-9A68-FA2398731252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36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38B1-7328-4C42-B12E-1315C80B59B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B814-447B-474B-9A68-FA23987312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94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38B1-7328-4C42-B12E-1315C80B59B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B814-447B-474B-9A68-FA239873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38B1-7328-4C42-B12E-1315C80B59B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B814-447B-474B-9A68-FA23987312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23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38B1-7328-4C42-B12E-1315C80B59B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B814-447B-474B-9A68-FA239873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5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B238B1-7328-4C42-B12E-1315C80B59B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BEB814-447B-474B-9A68-FA239873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67" y="579865"/>
            <a:ext cx="7961970" cy="5698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220" y="2267715"/>
            <a:ext cx="4984595" cy="201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3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66" y="591015"/>
            <a:ext cx="7961971" cy="56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29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14" y="591014"/>
            <a:ext cx="7988835" cy="567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7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67" y="602166"/>
            <a:ext cx="7950818" cy="567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1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67" y="591014"/>
            <a:ext cx="7950818" cy="568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17" y="602165"/>
            <a:ext cx="7950820" cy="567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62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10" y="589010"/>
            <a:ext cx="7954727" cy="56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82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69" y="598728"/>
            <a:ext cx="7928516" cy="567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38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17" y="591015"/>
            <a:ext cx="7939668" cy="56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09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68" y="602167"/>
            <a:ext cx="7917365" cy="56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24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61" y="591015"/>
            <a:ext cx="7966976" cy="56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37" y="588404"/>
            <a:ext cx="7963500" cy="567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9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35" y="579863"/>
            <a:ext cx="7963502" cy="569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6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65" y="591020"/>
            <a:ext cx="7973123" cy="567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1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7" y="579863"/>
            <a:ext cx="7940253" cy="569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5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36" y="591014"/>
            <a:ext cx="7984451" cy="567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63" y="591016"/>
            <a:ext cx="7930471" cy="568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8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41" y="591016"/>
            <a:ext cx="7945944" cy="56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6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7" y="602167"/>
            <a:ext cx="7967230" cy="56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63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Online Class</dc:creator>
  <cp:lastModifiedBy>Online Class</cp:lastModifiedBy>
  <cp:revision>20</cp:revision>
  <dcterms:created xsi:type="dcterms:W3CDTF">2020-08-19T07:56:07Z</dcterms:created>
  <dcterms:modified xsi:type="dcterms:W3CDTF">2020-08-19T11:20:00Z</dcterms:modified>
</cp:coreProperties>
</file>